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E3E94-B9ED-4737-AFB2-73EE72F5EC77}" type="datetimeFigureOut">
              <a:rPr lang="el-GR"/>
              <a:t>24/4/2017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8ED8E-FFEF-4259-8F88-2640ACB6FFAD}" type="slidenum">
              <a:rPr lang="el-GR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889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9715-6711-4BF5-B1E0-1C0BCB4F7CD2}" type="datetimeFigureOut">
              <a:rPr lang="el-GR" smtClean="0"/>
              <a:pPr/>
              <a:t>24/4/2017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D68FC-B01C-47CD-85F3-7659A2D49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9715-6711-4BF5-B1E0-1C0BCB4F7CD2}" type="datetimeFigureOut">
              <a:rPr lang="el-GR" smtClean="0"/>
              <a:pPr/>
              <a:t>24/4/2017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D68FC-B01C-47CD-85F3-7659A2D49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9715-6711-4BF5-B1E0-1C0BCB4F7CD2}" type="datetimeFigureOut">
              <a:rPr lang="el-GR" smtClean="0"/>
              <a:pPr/>
              <a:t>24/4/2017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D68FC-B01C-47CD-85F3-7659A2D49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9715-6711-4BF5-B1E0-1C0BCB4F7CD2}" type="datetimeFigureOut">
              <a:rPr lang="el-GR" smtClean="0"/>
              <a:pPr/>
              <a:t>24/4/2017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D68FC-B01C-47CD-85F3-7659A2D49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9715-6711-4BF5-B1E0-1C0BCB4F7CD2}" type="datetimeFigureOut">
              <a:rPr lang="el-GR" smtClean="0"/>
              <a:pPr/>
              <a:t>24/4/2017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D68FC-B01C-47CD-85F3-7659A2D49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9715-6711-4BF5-B1E0-1C0BCB4F7CD2}" type="datetimeFigureOut">
              <a:rPr lang="el-GR" smtClean="0"/>
              <a:pPr/>
              <a:t>24/4/2017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D68FC-B01C-47CD-85F3-7659A2D49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9715-6711-4BF5-B1E0-1C0BCB4F7CD2}" type="datetimeFigureOut">
              <a:rPr lang="el-GR" smtClean="0"/>
              <a:pPr/>
              <a:t>24/4/2017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D68FC-B01C-47CD-85F3-7659A2D49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9715-6711-4BF5-B1E0-1C0BCB4F7CD2}" type="datetimeFigureOut">
              <a:rPr lang="el-GR" smtClean="0"/>
              <a:pPr/>
              <a:t>24/4/2017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D68FC-B01C-47CD-85F3-7659A2D49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9715-6711-4BF5-B1E0-1C0BCB4F7CD2}" type="datetimeFigureOut">
              <a:rPr lang="el-GR" smtClean="0"/>
              <a:pPr/>
              <a:t>24/4/2017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D68FC-B01C-47CD-85F3-7659A2D49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9715-6711-4BF5-B1E0-1C0BCB4F7CD2}" type="datetimeFigureOut">
              <a:rPr lang="el-GR" smtClean="0"/>
              <a:pPr/>
              <a:t>24/4/2017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D68FC-B01C-47CD-85F3-7659A2D49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69715-6711-4BF5-B1E0-1C0BCB4F7CD2}" type="datetimeFigureOut">
              <a:rPr lang="el-GR" smtClean="0"/>
              <a:pPr/>
              <a:t>24/4/2017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D68FC-B01C-47CD-85F3-7659A2D49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69715-6711-4BF5-B1E0-1C0BCB4F7CD2}" type="datetimeFigureOut">
              <a:rPr lang="el-GR" smtClean="0"/>
              <a:pPr/>
              <a:t>24/4/2017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D68FC-B01C-47CD-85F3-7659A2D4923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- Εικόνα" descr="Erasmus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653" y="0"/>
            <a:ext cx="5872693" cy="65008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Θέση περιεχομένου" descr="3fa5e668efa4c9fa4bdfe934be0dffe9--visit-germany-learning-germa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14678" y="214290"/>
            <a:ext cx="5286412" cy="6429420"/>
          </a:xfrm>
          <a:prstGeom prst="rect">
            <a:avLst/>
          </a:prstGeom>
        </p:spPr>
      </p:pic>
      <p:sp>
        <p:nvSpPr>
          <p:cNvPr id="5" name="1 - Τίτλος"/>
          <p:cNvSpPr txBox="1">
            <a:spLocks/>
          </p:cNvSpPr>
          <p:nvPr/>
        </p:nvSpPr>
        <p:spPr>
          <a:xfrm>
            <a:off x="0" y="1571612"/>
            <a:ext cx="3071802" cy="3286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b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14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Saarbr</a:t>
            </a:r>
            <a:r>
              <a:rPr kumimoji="0" lang="de-DE" sz="14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ücken</a:t>
            </a:r>
            <a:br>
              <a:rPr kumimoji="0" lang="de-DE" sz="1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l-GR" sz="1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Γερμανία</a:t>
            </a:r>
            <a:br>
              <a:rPr kumimoji="0" lang="el-GR" sz="1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br>
              <a:rPr kumimoji="0" lang="el-GR" sz="1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en-US" sz="1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1.4-30.9.2014</a:t>
            </a:r>
            <a:br>
              <a:rPr kumimoji="0" lang="en-US" sz="1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endParaRPr kumimoji="0" lang="el-GR" sz="1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err="1">
                <a:latin typeface="Arial" pitchFamily="34" charset="0"/>
                <a:cs typeface="Arial" pitchFamily="34" charset="0"/>
              </a:rPr>
              <a:t>Saarbrücken</a:t>
            </a:r>
            <a:endParaRPr lang="el-G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4857752" y="5715016"/>
            <a:ext cx="3286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latin typeface="Arial" pitchFamily="34" charset="0"/>
                <a:cs typeface="Arial" pitchFamily="34" charset="0"/>
              </a:rPr>
              <a:t>Δημαρχείο της πόλης</a:t>
            </a:r>
          </a:p>
        </p:txBody>
      </p:sp>
      <p:pic>
        <p:nvPicPr>
          <p:cNvPr id="7" name="6 - Θέση περιεχομένου" descr="1947862_295971457219211_663513663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000108"/>
            <a:ext cx="3786214" cy="4643470"/>
          </a:xfrm>
        </p:spPr>
      </p:pic>
      <p:pic>
        <p:nvPicPr>
          <p:cNvPr id="8" name="7 - Εικόνα" descr="10150686_295971453885878_804151318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00108"/>
            <a:ext cx="4000528" cy="4643470"/>
          </a:xfrm>
          <a:prstGeom prst="rect">
            <a:avLst/>
          </a:prstGeom>
        </p:spPr>
      </p:pic>
      <p:sp>
        <p:nvSpPr>
          <p:cNvPr id="9" name="8 - TextBox"/>
          <p:cNvSpPr txBox="1"/>
          <p:nvPr/>
        </p:nvSpPr>
        <p:spPr>
          <a:xfrm>
            <a:off x="571472" y="5715016"/>
            <a:ext cx="378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latin typeface="Arial" pitchFamily="34" charset="0"/>
                <a:cs typeface="Arial" pitchFamily="34" charset="0"/>
              </a:rPr>
              <a:t>Εκκλησία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Johanneskirche</a:t>
            </a:r>
            <a:endParaRPr lang="el-GR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Erasmus &amp; </a:t>
            </a:r>
            <a:r>
              <a:rPr lang="de-DE" dirty="0">
                <a:latin typeface="Arial" pitchFamily="34" charset="0"/>
                <a:cs typeface="Arial" pitchFamily="34" charset="0"/>
              </a:rPr>
              <a:t>T</a:t>
            </a:r>
            <a:r>
              <a:rPr lang="el-GR" dirty="0" err="1">
                <a:latin typeface="Arial" pitchFamily="34" charset="0"/>
                <a:cs typeface="Arial" pitchFamily="34" charset="0"/>
              </a:rPr>
              <a:t>αξίδια</a:t>
            </a:r>
            <a:endParaRPr lang="el-G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5 - Εικόνα" descr="IMGP16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3000371"/>
            <a:ext cx="4214842" cy="3634593"/>
          </a:xfrm>
          <a:prstGeom prst="rect">
            <a:avLst/>
          </a:prstGeom>
        </p:spPr>
      </p:pic>
      <p:pic>
        <p:nvPicPr>
          <p:cNvPr id="8" name="7 - Θέση περιεχομένου" descr="IMGP1757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142844" y="1571612"/>
            <a:ext cx="4572032" cy="3500462"/>
          </a:xfrm>
          <a:prstGeom prst="rect">
            <a:avLst/>
          </a:prstGeom>
        </p:spPr>
      </p:pic>
      <p:sp>
        <p:nvSpPr>
          <p:cNvPr id="9" name="8 - TextBox"/>
          <p:cNvSpPr txBox="1"/>
          <p:nvPr/>
        </p:nvSpPr>
        <p:spPr>
          <a:xfrm>
            <a:off x="1500166" y="5143512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>
                <a:latin typeface="Arial" pitchFamily="34" charset="0"/>
                <a:cs typeface="Arial" pitchFamily="34" charset="0"/>
              </a:rPr>
              <a:t>Δρέσδη</a:t>
            </a:r>
          </a:p>
        </p:txBody>
      </p:sp>
      <p:sp>
        <p:nvSpPr>
          <p:cNvPr id="10" name="9 - TextBox"/>
          <p:cNvSpPr txBox="1"/>
          <p:nvPr/>
        </p:nvSpPr>
        <p:spPr>
          <a:xfrm>
            <a:off x="5929322" y="2500306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>
                <a:latin typeface="Arial" pitchFamily="34" charset="0"/>
                <a:cs typeface="Arial" pitchFamily="34" charset="0"/>
              </a:rPr>
              <a:t>Χαϊδελβέργη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Erasmus &amp; </a:t>
            </a:r>
            <a:r>
              <a:rPr lang="de-DE" dirty="0">
                <a:latin typeface="Arial" pitchFamily="34" charset="0"/>
                <a:cs typeface="Arial" pitchFamily="34" charset="0"/>
              </a:rPr>
              <a:t>T</a:t>
            </a:r>
            <a:r>
              <a:rPr lang="el-GR" dirty="0" err="1">
                <a:latin typeface="Arial" pitchFamily="34" charset="0"/>
                <a:cs typeface="Arial" pitchFamily="34" charset="0"/>
              </a:rPr>
              <a:t>αξίδια</a:t>
            </a:r>
            <a:endParaRPr lang="el-G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3 - Θέση περιεχομένου" descr="18052825_795299600619725_1122601070_n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42" y="1643050"/>
            <a:ext cx="4356782" cy="4214842"/>
          </a:xfrm>
        </p:spPr>
      </p:pic>
      <p:sp>
        <p:nvSpPr>
          <p:cNvPr id="8" name="7 - TextBox"/>
          <p:cNvSpPr txBox="1"/>
          <p:nvPr/>
        </p:nvSpPr>
        <p:spPr>
          <a:xfrm>
            <a:off x="1428728" y="5929330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latin typeface="Arial" pitchFamily="34" charset="0"/>
                <a:cs typeface="Arial" pitchFamily="34" charset="0"/>
              </a:rPr>
              <a:t>Βερολίνο</a:t>
            </a:r>
          </a:p>
        </p:txBody>
      </p:sp>
      <p:pic>
        <p:nvPicPr>
          <p:cNvPr id="9" name="3 - Θέση περιεχομένου" descr="10246614_307405459409144_4994770083919099930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038" y="1643049"/>
            <a:ext cx="4429156" cy="4214843"/>
          </a:xfrm>
          <a:prstGeom prst="rect">
            <a:avLst/>
          </a:prstGeom>
        </p:spPr>
      </p:pic>
      <p:sp>
        <p:nvSpPr>
          <p:cNvPr id="10" name="9 - TextBox"/>
          <p:cNvSpPr txBox="1"/>
          <p:nvPr/>
        </p:nvSpPr>
        <p:spPr>
          <a:xfrm>
            <a:off x="5214942" y="5929330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latin typeface="Arial" pitchFamily="34" charset="0"/>
                <a:cs typeface="Arial" pitchFamily="34" charset="0"/>
              </a:rPr>
              <a:t>Στρασβούργο</a:t>
            </a:r>
          </a:p>
        </p:txBody>
      </p:sp>
      <p:pic>
        <p:nvPicPr>
          <p:cNvPr id="11" name="10 - Εικόνα" descr="IMGP1757.JPG"/>
          <p:cNvPicPr>
            <a:picLocks noChangeAspect="1"/>
          </p:cNvPicPr>
          <p:nvPr/>
        </p:nvPicPr>
        <p:blipFill>
          <a:blip r:embed="rId4" cstate="print">
            <a:lum bright="10000"/>
          </a:blip>
          <a:stretch>
            <a:fillRect/>
          </a:stretch>
        </p:blipFill>
        <p:spPr>
          <a:xfrm>
            <a:off x="4643438" y="1643050"/>
            <a:ext cx="4357718" cy="42148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Θέση περιεχομένου" descr="image_galler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14290"/>
            <a:ext cx="8229600" cy="2586446"/>
          </a:xfrm>
        </p:spPr>
      </p:pic>
      <p:sp>
        <p:nvSpPr>
          <p:cNvPr id="5" name="4 - TextBox"/>
          <p:cNvSpPr txBox="1"/>
          <p:nvPr/>
        </p:nvSpPr>
        <p:spPr>
          <a:xfrm>
            <a:off x="785786" y="3500438"/>
            <a:ext cx="72152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>
                <a:latin typeface="Arial" pitchFamily="34" charset="0"/>
                <a:cs typeface="Arial" pitchFamily="34" charset="0"/>
              </a:rPr>
              <a:t>Πρακτική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Erasmus</a:t>
            </a:r>
            <a:endParaRPr lang="el-GR" sz="2800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l-GR" sz="2800" dirty="0">
                <a:latin typeface="Arial" pitchFamily="34" charset="0"/>
                <a:cs typeface="Arial" pitchFamily="34" charset="0"/>
              </a:rPr>
              <a:t>Φρανκφούρτη</a:t>
            </a:r>
          </a:p>
          <a:p>
            <a:pPr algn="ctr"/>
            <a:endParaRPr lang="el-GR" sz="28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l-GR" sz="2800" dirty="0">
                <a:latin typeface="Arial" pitchFamily="34" charset="0"/>
                <a:cs typeface="Arial" pitchFamily="34" charset="0"/>
              </a:rPr>
              <a:t>Οκτώβριος-Δεκέμβριος 2015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Arial" pitchFamily="34" charset="0"/>
                <a:cs typeface="Arial" pitchFamily="34" charset="0"/>
              </a:rPr>
              <a:t>Πρακτική </a:t>
            </a:r>
            <a:r>
              <a:rPr lang="en-US" dirty="0">
                <a:latin typeface="Arial" pitchFamily="34" charset="0"/>
                <a:cs typeface="Arial" pitchFamily="34" charset="0"/>
              </a:rPr>
              <a:t>Erasmus</a:t>
            </a:r>
            <a:br>
              <a:rPr lang="el-GR" dirty="0">
                <a:latin typeface="Arial" pitchFamily="34" charset="0"/>
                <a:cs typeface="Arial" pitchFamily="34" charset="0"/>
              </a:rPr>
            </a:br>
            <a:r>
              <a:rPr lang="el-GR" dirty="0">
                <a:latin typeface="Arial" pitchFamily="34" charset="0"/>
                <a:cs typeface="Arial" pitchFamily="34" charset="0"/>
              </a:rPr>
              <a:t>Φρανκφούρτη</a:t>
            </a:r>
          </a:p>
        </p:txBody>
      </p:sp>
      <p:pic>
        <p:nvPicPr>
          <p:cNvPr id="8" name="7 - Θέση περιεχομένου" descr="18109412_795298810619804_815276138_n.png"/>
          <p:cNvPicPr>
            <a:picLocks noGrp="1" noChangeAspect="1"/>
          </p:cNvPicPr>
          <p:nvPr>
            <p:ph idx="1"/>
          </p:nvPr>
        </p:nvPicPr>
        <p:blipFill>
          <a:blip r:embed="rId2"/>
          <a:srcRect l="16438"/>
          <a:stretch>
            <a:fillRect/>
          </a:stretch>
        </p:blipFill>
        <p:spPr>
          <a:xfrm>
            <a:off x="214282" y="1714488"/>
            <a:ext cx="4429156" cy="3071834"/>
          </a:xfrm>
        </p:spPr>
      </p:pic>
      <p:pic>
        <p:nvPicPr>
          <p:cNvPr id="9" name="8 - Εικόνα" descr="18072827_795318017284550_1327389582_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2500306"/>
            <a:ext cx="4160442" cy="407196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357290" y="5000636"/>
            <a:ext cx="7143800" cy="1597029"/>
          </a:xfrm>
        </p:spPr>
        <p:txBody>
          <a:bodyPr/>
          <a:lstStyle/>
          <a:p>
            <a:pPr>
              <a:buNone/>
            </a:pPr>
            <a:r>
              <a:rPr lang="el-GR" sz="3600" dirty="0">
                <a:latin typeface="Arial" pitchFamily="34" charset="0"/>
                <a:cs typeface="Arial" pitchFamily="34" charset="0"/>
              </a:rPr>
              <a:t>Ευχαριστώ για την προσοχή σας</a:t>
            </a:r>
            <a:r>
              <a:rPr lang="el-GR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" name="3 - Εικόνα" descr="thank-you-on-pe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285728"/>
            <a:ext cx="5857916" cy="1863396"/>
          </a:xfrm>
          <a:prstGeom prst="rect">
            <a:avLst/>
          </a:prstGeom>
        </p:spPr>
      </p:pic>
      <p:pic>
        <p:nvPicPr>
          <p:cNvPr id="8" name="7 - Εικόνα" descr="Activitat de formaciσ. Introducciσ al programa Erasmus + (Mallorca)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794" y="2214554"/>
            <a:ext cx="5572164" cy="24117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31</Words>
  <Application>Microsoft Office PowerPoint</Application>
  <PresentationFormat>Προβολή στην οθόνη (4:3)</PresentationFormat>
  <Paragraphs>17</Paragraphs>
  <Slides>8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9" baseType="lpstr">
      <vt:lpstr>Θέμα του Office</vt:lpstr>
      <vt:lpstr>Παρουσίαση του PowerPoint</vt:lpstr>
      <vt:lpstr>Παρουσίαση του PowerPoint</vt:lpstr>
      <vt:lpstr>Saarbrücken</vt:lpstr>
      <vt:lpstr>Erasmus &amp; Tαξίδια</vt:lpstr>
      <vt:lpstr>Erasmus &amp; Tαξίδια</vt:lpstr>
      <vt:lpstr>Παρουσίαση του PowerPoint</vt:lpstr>
      <vt:lpstr>Πρακτική Erasmus Φρανκφούρτη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Το δικό μου Erasmus  1.4-30.9.2014</dc:title>
  <dc:creator>User</dc:creator>
  <cp:lastModifiedBy>User</cp:lastModifiedBy>
  <cp:revision>19</cp:revision>
  <dcterms:created xsi:type="dcterms:W3CDTF">2017-04-19T18:26:36Z</dcterms:created>
  <dcterms:modified xsi:type="dcterms:W3CDTF">2017-04-24T11:45:55Z</dcterms:modified>
</cp:coreProperties>
</file>