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468" y="-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27/03/2017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27/03/2017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27/03/2017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27/03/2017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27/03/2017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27/03/2017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27/03/2017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85786" y="1714488"/>
            <a:ext cx="7772400" cy="1470025"/>
          </a:xfrm>
        </p:spPr>
        <p:txBody>
          <a:bodyPr>
            <a:noAutofit/>
          </a:bodyPr>
          <a:lstStyle/>
          <a:p>
            <a:r>
              <a:rPr lang="es-ES" sz="6000" b="1" dirty="0" smtClean="0">
                <a:solidFill>
                  <a:schemeClr val="bg1"/>
                </a:solidFill>
              </a:rPr>
              <a:t>30 </a:t>
            </a:r>
            <a:r>
              <a:rPr lang="el-GR" sz="6000" b="1" dirty="0" smtClean="0">
                <a:solidFill>
                  <a:schemeClr val="bg1"/>
                </a:solidFill>
              </a:rPr>
              <a:t>χρόνια προγράμματος Εράσμος</a:t>
            </a:r>
            <a:endParaRPr lang="es-ES" sz="6000" b="1" dirty="0">
              <a:solidFill>
                <a:schemeClr val="bg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28728" y="4572008"/>
            <a:ext cx="6400800" cy="1752600"/>
          </a:xfrm>
        </p:spPr>
        <p:txBody>
          <a:bodyPr>
            <a:noAutofit/>
          </a:bodyPr>
          <a:lstStyle/>
          <a:p>
            <a:r>
              <a:rPr lang="el-GR" sz="4000" b="1" dirty="0" smtClean="0">
                <a:solidFill>
                  <a:schemeClr val="bg1"/>
                </a:solidFill>
              </a:rPr>
              <a:t>Γιατί αξίζει να πας Εράσμος;</a:t>
            </a:r>
          </a:p>
          <a:p>
            <a:endParaRPr lang="el-GR" sz="4000" b="1" dirty="0" smtClean="0">
              <a:solidFill>
                <a:schemeClr val="bg1"/>
              </a:solidFill>
            </a:endParaRPr>
          </a:p>
          <a:p>
            <a:r>
              <a:rPr lang="el-GR" sz="4000" b="1" dirty="0" smtClean="0">
                <a:solidFill>
                  <a:schemeClr val="bg1"/>
                </a:solidFill>
              </a:rPr>
              <a:t>Άνχελ Γαρτσία</a:t>
            </a:r>
            <a:endParaRPr lang="es-ES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l-GR" sz="8800" dirty="0" smtClean="0">
                <a:solidFill>
                  <a:schemeClr val="bg1"/>
                </a:solidFill>
              </a:rPr>
              <a:t>ΕΜΠΕΡΙΕΣ</a:t>
            </a:r>
          </a:p>
          <a:p>
            <a:pPr algn="ctr"/>
            <a:r>
              <a:rPr lang="el-GR" sz="4400" b="1" dirty="0" smtClean="0">
                <a:solidFill>
                  <a:schemeClr val="bg1"/>
                </a:solidFill>
              </a:rPr>
              <a:t>Σε εκπαϊδευτικό επίπεδο</a:t>
            </a:r>
          </a:p>
          <a:p>
            <a:pPr algn="ctr"/>
            <a:r>
              <a:rPr lang="el-GR" sz="4400" b="1" dirty="0" smtClean="0">
                <a:solidFill>
                  <a:schemeClr val="bg1"/>
                </a:solidFill>
              </a:rPr>
              <a:t>Σε εργατικό επίπεδο</a:t>
            </a:r>
          </a:p>
          <a:p>
            <a:pPr algn="ctr"/>
            <a:r>
              <a:rPr lang="el-GR" sz="4400" b="1" dirty="0" smtClean="0">
                <a:solidFill>
                  <a:schemeClr val="bg1"/>
                </a:solidFill>
              </a:rPr>
              <a:t>Σε προσωπικό επίπεδο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7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l-GR" sz="88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l-GR" sz="8800" dirty="0" smtClean="0">
                <a:solidFill>
                  <a:schemeClr val="bg1"/>
                </a:solidFill>
              </a:rPr>
              <a:t>ΞΕΝΕΣ ΓΛΩΣΣΕΣ</a:t>
            </a:r>
          </a:p>
          <a:p>
            <a:pPr algn="ctr">
              <a:buNone/>
            </a:pPr>
            <a:r>
              <a:rPr lang="el-GR" b="1" dirty="0" smtClean="0">
                <a:solidFill>
                  <a:schemeClr val="bg1"/>
                </a:solidFill>
              </a:rPr>
              <a:t>Να βελτιωθείς σε μια ξένη γλώσσα (εκτός άπό στην αγγλική)</a:t>
            </a:r>
            <a:endParaRPr lang="es-E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4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l-GR" sz="8800" b="1" dirty="0" smtClean="0">
                <a:solidFill>
                  <a:schemeClr val="bg1"/>
                </a:solidFill>
              </a:rPr>
              <a:t>ΣΥΝΗΠΑΡΞΗ</a:t>
            </a:r>
          </a:p>
          <a:p>
            <a:pPr algn="ctr"/>
            <a:r>
              <a:rPr lang="el-GR" b="1" dirty="0" smtClean="0">
                <a:solidFill>
                  <a:schemeClr val="bg1"/>
                </a:solidFill>
              </a:rPr>
              <a:t>Το να μάθεις να ζείς χωρίς την προστασία των γονέων</a:t>
            </a:r>
          </a:p>
          <a:p>
            <a:pPr algn="ctr"/>
            <a:r>
              <a:rPr lang="el-GR" b="1" dirty="0" smtClean="0">
                <a:solidFill>
                  <a:schemeClr val="bg1"/>
                </a:solidFill>
              </a:rPr>
              <a:t>Ανεξαρτησία και εύθυνη</a:t>
            </a:r>
            <a:endParaRPr lang="es-E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9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es-ES" sz="8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l-GR" sz="9600" dirty="0" smtClean="0">
                <a:solidFill>
                  <a:schemeClr val="bg1"/>
                </a:solidFill>
              </a:rPr>
              <a:t>ΕΠΑΦΕΣ</a:t>
            </a:r>
          </a:p>
          <a:p>
            <a:pPr algn="ctr">
              <a:buNone/>
            </a:pPr>
            <a:r>
              <a:rPr lang="el-GR" sz="4400" dirty="0" smtClean="0">
                <a:solidFill>
                  <a:schemeClr val="bg1"/>
                </a:solidFill>
              </a:rPr>
              <a:t>Καινούργια χώρα, καινούργια παρέα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l-GR" sz="14000" dirty="0" smtClean="0">
                <a:solidFill>
                  <a:schemeClr val="bg1"/>
                </a:solidFill>
              </a:rPr>
              <a:t>ΤΑΞΙΔΙΑ</a:t>
            </a:r>
          </a:p>
          <a:p>
            <a:pPr algn="ctr"/>
            <a:endParaRPr lang="es-ES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8658196" cy="1143000"/>
          </a:xfrm>
        </p:spPr>
        <p:txBody>
          <a:bodyPr>
            <a:normAutofit fontScale="90000"/>
          </a:bodyPr>
          <a:lstStyle/>
          <a:p>
            <a:r>
              <a:rPr lang="el-GR" b="1" dirty="0" smtClean="0">
                <a:solidFill>
                  <a:schemeClr val="bg1"/>
                </a:solidFill>
              </a:rPr>
              <a:t>Χώρες που επισκέφτηκα πριν το Εράσμος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4" name="3 Marcador de contenido" descr="countrymap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42976" y="1142984"/>
            <a:ext cx="6761750" cy="489981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</a:rPr>
              <a:t>Χώρες που θα έχω επισκεφτεί μετά το Εράσμος</a:t>
            </a:r>
            <a:endParaRPr lang="es-ES" sz="3600" b="1" dirty="0">
              <a:solidFill>
                <a:schemeClr val="bg1"/>
              </a:solidFill>
            </a:endParaRPr>
          </a:p>
        </p:txBody>
      </p:sp>
      <p:pic>
        <p:nvPicPr>
          <p:cNvPr id="4" name="3 Marcador de contenido" descr="countrymap (1)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57224" y="1428736"/>
            <a:ext cx="7254706" cy="525703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1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28596" y="285728"/>
            <a:ext cx="8258204" cy="5840435"/>
          </a:xfrm>
        </p:spPr>
        <p:txBody>
          <a:bodyPr>
            <a:normAutofit fontScale="85000" lnSpcReduction="20000"/>
          </a:bodyPr>
          <a:lstStyle/>
          <a:p>
            <a:pPr algn="ctr"/>
            <a:endParaRPr lang="es-ES" b="1" dirty="0" smtClean="0"/>
          </a:p>
          <a:p>
            <a:pPr algn="ctr">
              <a:buNone/>
            </a:pPr>
            <a:r>
              <a:rPr lang="el-GR" b="1" dirty="0" smtClean="0"/>
              <a:t>Ευχαριστώ πάρα πολύ</a:t>
            </a:r>
          </a:p>
          <a:p>
            <a:pPr algn="ctr">
              <a:buNone/>
            </a:pPr>
            <a:r>
              <a:rPr lang="es-ES" b="1" dirty="0" smtClean="0"/>
              <a:t>Muchas gracias</a:t>
            </a:r>
          </a:p>
          <a:p>
            <a:pPr algn="ctr">
              <a:buNone/>
            </a:pPr>
            <a:r>
              <a:rPr lang="zh-CN" altLang="es-ES" b="1" dirty="0" smtClean="0"/>
              <a:t>太谢谢你们了</a:t>
            </a:r>
            <a:endParaRPr lang="es-ES" altLang="zh-CN" b="1" dirty="0" smtClean="0"/>
          </a:p>
          <a:p>
            <a:pPr algn="ctr">
              <a:buNone/>
            </a:pPr>
            <a:r>
              <a:rPr lang="es-ES" altLang="zh-CN" b="1" dirty="0" err="1" smtClean="0"/>
              <a:t>Grazie</a:t>
            </a:r>
            <a:r>
              <a:rPr lang="es-ES" altLang="zh-CN" b="1" dirty="0" smtClean="0"/>
              <a:t> </a:t>
            </a:r>
            <a:r>
              <a:rPr lang="es-ES" altLang="zh-CN" b="1" dirty="0" err="1" smtClean="0"/>
              <a:t>mille</a:t>
            </a:r>
            <a:endParaRPr lang="es-ES" altLang="zh-CN" b="1" dirty="0" smtClean="0"/>
          </a:p>
          <a:p>
            <a:pPr algn="ctr">
              <a:buNone/>
            </a:pPr>
            <a:r>
              <a:rPr lang="az-Cyrl-AZ" altLang="zh-CN" b="1" dirty="0" smtClean="0"/>
              <a:t>Спасибо большое</a:t>
            </a:r>
            <a:endParaRPr lang="es-ES" altLang="zh-CN" b="1" dirty="0" smtClean="0"/>
          </a:p>
          <a:p>
            <a:pPr algn="ctr">
              <a:buNone/>
            </a:pPr>
            <a:r>
              <a:rPr lang="es-ES" altLang="zh-CN" b="1" dirty="0" err="1" smtClean="0"/>
              <a:t>Grazie</a:t>
            </a:r>
            <a:r>
              <a:rPr lang="es-ES" altLang="zh-CN" b="1" dirty="0" smtClean="0"/>
              <a:t> </a:t>
            </a:r>
            <a:r>
              <a:rPr lang="es-ES" altLang="zh-CN" b="1" dirty="0" err="1" smtClean="0"/>
              <a:t>mille</a:t>
            </a:r>
            <a:endParaRPr lang="es-ES" altLang="zh-CN" b="1" dirty="0" smtClean="0"/>
          </a:p>
          <a:p>
            <a:pPr algn="ctr">
              <a:buNone/>
            </a:pPr>
            <a:r>
              <a:rPr lang="es-ES" altLang="zh-CN" b="1" dirty="0" err="1" smtClean="0"/>
              <a:t>Danke</a:t>
            </a:r>
            <a:r>
              <a:rPr lang="es-ES" altLang="zh-CN" b="1" dirty="0" smtClean="0"/>
              <a:t> </a:t>
            </a:r>
            <a:r>
              <a:rPr lang="es-ES" altLang="zh-CN" b="1" dirty="0" err="1" smtClean="0"/>
              <a:t>schön</a:t>
            </a:r>
            <a:endParaRPr lang="es-ES" altLang="zh-CN" b="1" dirty="0" smtClean="0"/>
          </a:p>
          <a:p>
            <a:pPr algn="ctr">
              <a:buNone/>
            </a:pPr>
            <a:r>
              <a:rPr lang="es-ES" altLang="zh-CN" b="1" dirty="0" err="1" smtClean="0"/>
              <a:t>Thank</a:t>
            </a:r>
            <a:r>
              <a:rPr lang="es-ES" altLang="zh-CN" b="1" dirty="0" smtClean="0"/>
              <a:t> </a:t>
            </a:r>
            <a:r>
              <a:rPr lang="es-ES" altLang="zh-CN" b="1" dirty="0" err="1" smtClean="0"/>
              <a:t>you</a:t>
            </a:r>
            <a:r>
              <a:rPr lang="es-ES" altLang="zh-CN" b="1" dirty="0" smtClean="0"/>
              <a:t> </a:t>
            </a:r>
            <a:r>
              <a:rPr lang="es-ES" altLang="zh-CN" b="1" dirty="0" err="1" smtClean="0"/>
              <a:t>very</a:t>
            </a:r>
            <a:r>
              <a:rPr lang="es-ES" altLang="zh-CN" b="1" dirty="0" smtClean="0"/>
              <a:t> </a:t>
            </a:r>
            <a:r>
              <a:rPr lang="es-ES" altLang="zh-CN" b="1" dirty="0" err="1" smtClean="0"/>
              <a:t>much</a:t>
            </a:r>
            <a:endParaRPr lang="es-ES" altLang="zh-CN" b="1" dirty="0" smtClean="0"/>
          </a:p>
          <a:p>
            <a:pPr algn="ctr">
              <a:buNone/>
            </a:pPr>
            <a:r>
              <a:rPr lang="es-ES" altLang="zh-CN" b="1" dirty="0" err="1" smtClean="0"/>
              <a:t>Merci</a:t>
            </a:r>
            <a:r>
              <a:rPr lang="es-ES" altLang="zh-CN" b="1" dirty="0" smtClean="0"/>
              <a:t> </a:t>
            </a:r>
            <a:r>
              <a:rPr lang="es-ES" altLang="zh-CN" b="1" dirty="0" err="1" smtClean="0"/>
              <a:t>beaucoup</a:t>
            </a:r>
            <a:endParaRPr lang="es-ES" altLang="zh-CN" b="1" dirty="0" smtClean="0"/>
          </a:p>
          <a:p>
            <a:pPr algn="ctr">
              <a:buNone/>
            </a:pPr>
            <a:r>
              <a:rPr lang="es-ES" altLang="zh-CN" b="1" dirty="0" err="1" smtClean="0"/>
              <a:t>Moltes</a:t>
            </a:r>
            <a:r>
              <a:rPr lang="es-ES" altLang="zh-CN" b="1" dirty="0" smtClean="0"/>
              <a:t> </a:t>
            </a:r>
            <a:r>
              <a:rPr lang="es-ES" altLang="zh-CN" b="1" dirty="0" err="1" smtClean="0"/>
              <a:t>gràcies</a:t>
            </a:r>
            <a:endParaRPr lang="es-ES" altLang="zh-CN" b="1" dirty="0" smtClean="0"/>
          </a:p>
          <a:p>
            <a:pPr algn="ctr">
              <a:buNone/>
            </a:pPr>
            <a:r>
              <a:rPr lang="es-ES" altLang="zh-CN" b="1" dirty="0" err="1" smtClean="0"/>
              <a:t>Dank</a:t>
            </a:r>
            <a:r>
              <a:rPr lang="es-ES" altLang="zh-CN" b="1" dirty="0" smtClean="0"/>
              <a:t> je </a:t>
            </a:r>
            <a:r>
              <a:rPr lang="es-ES" altLang="zh-CN" b="1" dirty="0" err="1" smtClean="0"/>
              <a:t>wel</a:t>
            </a:r>
            <a:endParaRPr lang="es-ES" altLang="zh-CN" b="1" dirty="0" smtClean="0"/>
          </a:p>
          <a:p>
            <a:pPr algn="ctr">
              <a:buNone/>
            </a:pPr>
            <a:r>
              <a:rPr lang="es-ES" altLang="zh-CN" b="1" dirty="0" err="1" smtClean="0"/>
              <a:t>Eskerrik</a:t>
            </a:r>
            <a:r>
              <a:rPr lang="es-ES" altLang="zh-CN" b="1" dirty="0" smtClean="0"/>
              <a:t> </a:t>
            </a:r>
            <a:r>
              <a:rPr lang="es-ES" altLang="zh-CN" b="1" dirty="0" err="1" smtClean="0"/>
              <a:t>asko</a:t>
            </a:r>
            <a:endParaRPr lang="es-ES" altLang="zh-CN" b="1" dirty="0" smtClean="0"/>
          </a:p>
          <a:p>
            <a:pPr algn="ctr">
              <a:buNone/>
            </a:pPr>
            <a:r>
              <a:rPr lang="es-ES" altLang="zh-CN" b="1" dirty="0" err="1" smtClean="0"/>
              <a:t>Muito</a:t>
            </a:r>
            <a:r>
              <a:rPr lang="es-ES" altLang="zh-CN" b="1" dirty="0" smtClean="0"/>
              <a:t> </a:t>
            </a:r>
            <a:r>
              <a:rPr lang="es-ES" altLang="zh-CN" b="1" dirty="0" err="1" smtClean="0"/>
              <a:t>obrigado</a:t>
            </a:r>
            <a:endParaRPr lang="es-ES" altLang="zh-CN" b="1" dirty="0" smtClean="0"/>
          </a:p>
          <a:p>
            <a:pPr algn="ctr"/>
            <a:endParaRPr lang="es-ES" altLang="zh-CN" b="1" dirty="0" smtClean="0"/>
          </a:p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105</Words>
  <Application>Microsoft Office PowerPoint</Application>
  <PresentationFormat>Προβολή στην οθόνη (4:3)</PresentationFormat>
  <Paragraphs>33</Paragraphs>
  <Slides>9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0" baseType="lpstr">
      <vt:lpstr>Tema de Office</vt:lpstr>
      <vt:lpstr>30 χρόνια προγράμματος Εράσμος</vt:lpstr>
      <vt:lpstr>Διαφάνεια 2</vt:lpstr>
      <vt:lpstr>Διαφάνεια 3</vt:lpstr>
      <vt:lpstr>Διαφάνεια 4</vt:lpstr>
      <vt:lpstr>Διαφάνεια 5</vt:lpstr>
      <vt:lpstr>Διαφάνεια 6</vt:lpstr>
      <vt:lpstr>Χώρες που επισκέφτηκα πριν το Εράσμος</vt:lpstr>
      <vt:lpstr>Χώρες που θα έχω επισκεφτεί μετά το Εράσμος</vt:lpstr>
      <vt:lpstr>Διαφάνεια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 χρόνια προγράμματος Εράσμος</dc:title>
  <dc:creator>ANGEL</dc:creator>
  <cp:lastModifiedBy>Denise</cp:lastModifiedBy>
  <cp:revision>5</cp:revision>
  <dcterms:created xsi:type="dcterms:W3CDTF">2017-03-23T16:13:52Z</dcterms:created>
  <dcterms:modified xsi:type="dcterms:W3CDTF">2017-03-27T06:19:24Z</dcterms:modified>
</cp:coreProperties>
</file>