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84" r:id="rId2"/>
    <p:sldId id="283" r:id="rId3"/>
    <p:sldId id="262" r:id="rId4"/>
    <p:sldId id="285" r:id="rId5"/>
    <p:sldId id="286" r:id="rId6"/>
    <p:sldId id="289" r:id="rId7"/>
    <p:sldId id="287" r:id="rId8"/>
    <p:sldId id="288" r:id="rId9"/>
    <p:sldId id="29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eseira kelvin" initials="Tk" lastIdx="7" clrIdx="0">
    <p:extLst>
      <p:ext uri="{19B8F6BF-5375-455C-9EA6-DF929625EA0E}">
        <p15:presenceInfo xmlns:p15="http://schemas.microsoft.com/office/powerpoint/2012/main" userId="f32f4e6cf4e2a64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86EBE-B2AE-4117-B50E-9AD612D88C8F}" type="datetimeFigureOut">
              <a:rPr lang="en-SG" smtClean="0"/>
              <a:t>9/2/2021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1993F-3A18-4677-9F1C-AC65BAF7F0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60473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patron is able to access content anytime, anywhere- all devices- makes reading pleasure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C7B31-EDBA-074C-BF22-802F0E5FB6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953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29C82-9EE7-7047-9B58-A8CC5480289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C9FF-EAA7-F047-A03F-327AB6FEC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84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03C0-2FB5-D34C-81F1-6521FF33F5C0}" type="datetime1">
              <a:rPr lang="en-MY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C9FF-EAA7-F047-A03F-327AB6FEC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97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03C0-2FB5-D34C-81F1-6521FF33F5C0}" type="datetime1">
              <a:rPr lang="en-MY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C9FF-EAA7-F047-A03F-327AB6FEC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05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03C0-2FB5-D34C-81F1-6521FF33F5C0}" type="datetime1">
              <a:rPr lang="en-MY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C9FF-EAA7-F047-A03F-327AB6FEC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2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03C0-2FB5-D34C-81F1-6521FF33F5C0}" type="datetime1">
              <a:rPr lang="en-MY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C9FF-EAA7-F047-A03F-327AB6FEC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38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03C0-2FB5-D34C-81F1-6521FF33F5C0}" type="datetime1">
              <a:rPr lang="en-MY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C9FF-EAA7-F047-A03F-327AB6FEC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85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03C0-2FB5-D34C-81F1-6521FF33F5C0}" type="datetime1">
              <a:rPr lang="en-MY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C9FF-EAA7-F047-A03F-327AB6FEC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3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03C0-2FB5-D34C-81F1-6521FF33F5C0}" type="datetime1">
              <a:rPr lang="en-MY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C9FF-EAA7-F047-A03F-327AB6FEC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03C0-2FB5-D34C-81F1-6521FF33F5C0}" type="datetime1">
              <a:rPr lang="en-MY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C9FF-EAA7-F047-A03F-327AB6FEC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0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03C0-2FB5-D34C-81F1-6521FF33F5C0}" type="datetime1">
              <a:rPr lang="en-MY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C9FF-EAA7-F047-A03F-327AB6FEC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03C0-2FB5-D34C-81F1-6521FF33F5C0}" type="datetime1">
              <a:rPr lang="en-MY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AC9FF-EAA7-F047-A03F-327AB6FEC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21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29C82-9EE7-7047-9B58-A8CC5480289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AC9FF-EAA7-F047-A03F-327AB6FEC7F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/>
          <p:nvPr userDrawn="1"/>
        </p:nvPicPr>
        <p:blipFill>
          <a:blip r:embed="rId13"/>
          <a:stretch>
            <a:fillRect/>
          </a:stretch>
        </p:blipFill>
        <p:spPr>
          <a:xfrm>
            <a:off x="162560" y="274638"/>
            <a:ext cx="1666240" cy="424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402ACA-D8EA-47CF-8DCA-6FCB4428C84C}"/>
              </a:ext>
            </a:extLst>
          </p:cNvPr>
          <p:cNvPicPr/>
          <p:nvPr userDrawn="1"/>
        </p:nvPicPr>
        <p:blipFill>
          <a:blip r:embed="rId14"/>
          <a:stretch>
            <a:fillRect/>
          </a:stretch>
        </p:blipFill>
        <p:spPr>
          <a:xfrm>
            <a:off x="10674740" y="256775"/>
            <a:ext cx="133773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4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1BF2B4B-FED4-4316-AD1C-E75181C4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World Library User Guide </a:t>
            </a:r>
          </a:p>
        </p:txBody>
      </p:sp>
      <p:pic>
        <p:nvPicPr>
          <p:cNvPr id="10" name="Picture 9" descr="Abstract background of data">
            <a:extLst>
              <a:ext uri="{FF2B5EF4-FFF2-40B4-BE49-F238E27FC236}">
                <a16:creationId xmlns:a16="http://schemas.microsoft.com/office/drawing/2014/main" id="{3B5D2521-DF62-4195-B04A-583AE5419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86" b="16086"/>
          <a:stretch/>
        </p:blipFill>
        <p:spPr>
          <a:xfrm>
            <a:off x="609600" y="1600201"/>
            <a:ext cx="109728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161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735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 Rounded MT Bold"/>
                <a:cs typeface="Arial Rounded MT Bold"/>
              </a:rPr>
              <a:t>Anytime, Anywhere, Any Devices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79486" y="5488415"/>
            <a:ext cx="2295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Calibri"/>
              </a:rPr>
              <a:t>Digitally Re-Mastered to fit any Device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04" y="4394746"/>
            <a:ext cx="2028382" cy="2028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86" y="2937867"/>
            <a:ext cx="1761460" cy="2275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39" y="1098212"/>
            <a:ext cx="3267696" cy="1839654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9673674">
            <a:off x="5541469" y="2758327"/>
            <a:ext cx="844113" cy="498961"/>
          </a:xfrm>
          <a:prstGeom prst="rightArrow">
            <a:avLst>
              <a:gd name="adj1" fmla="val 50000"/>
              <a:gd name="adj2" fmla="val 7828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MY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785831" y="3459807"/>
            <a:ext cx="844113" cy="498961"/>
          </a:xfrm>
          <a:prstGeom prst="rightArrow">
            <a:avLst>
              <a:gd name="adj1" fmla="val 50000"/>
              <a:gd name="adj2" fmla="val 7828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MY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Arrow 13"/>
          <p:cNvSpPr/>
          <p:nvPr/>
        </p:nvSpPr>
        <p:spPr>
          <a:xfrm rot="1753561">
            <a:off x="5541501" y="4454296"/>
            <a:ext cx="844113" cy="498961"/>
          </a:xfrm>
          <a:prstGeom prst="rightArrow">
            <a:avLst>
              <a:gd name="adj1" fmla="val 50000"/>
              <a:gd name="adj2" fmla="val 7828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MY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Cover_W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858" y="1934046"/>
            <a:ext cx="2089943" cy="301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8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platform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username and password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By IP address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386" y="3429000"/>
            <a:ext cx="2814762" cy="1596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350" y="1206861"/>
            <a:ext cx="2622552" cy="19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14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1777-C552-4B6B-AC8F-326E024F9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85208D77-228D-473E-927C-2191AC973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574801"/>
            <a:ext cx="11480800" cy="1701799"/>
          </a:xfrm>
        </p:spPr>
        <p:txBody>
          <a:bodyPr/>
          <a:lstStyle/>
          <a:p>
            <a:r>
              <a:rPr lang="en-SG" dirty="0"/>
              <a:t>Keyword search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9C0176B-E6EF-4B2F-9AFB-B79D4EA98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2" y="2401078"/>
            <a:ext cx="11091816" cy="5069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4058DB-079A-4A07-A355-EA07D599E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107" y="3429000"/>
            <a:ext cx="6783703" cy="26488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656BB1-0AE3-4191-B2BA-BDEC57E9F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148" y="3581400"/>
            <a:ext cx="6783703" cy="264888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036C62-E9CF-4613-AC5D-D1A491E4191C}"/>
              </a:ext>
            </a:extLst>
          </p:cNvPr>
          <p:cNvCxnSpPr>
            <a:cxnSpLocks/>
          </p:cNvCxnSpPr>
          <p:nvPr/>
        </p:nvCxnSpPr>
        <p:spPr>
          <a:xfrm>
            <a:off x="2715208" y="3116424"/>
            <a:ext cx="0" cy="4649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0CD00D1-2700-4311-8F52-B5504BF06BB0}"/>
              </a:ext>
            </a:extLst>
          </p:cNvPr>
          <p:cNvCxnSpPr>
            <a:cxnSpLocks/>
          </p:cNvCxnSpPr>
          <p:nvPr/>
        </p:nvCxnSpPr>
        <p:spPr>
          <a:xfrm>
            <a:off x="3502090" y="4905842"/>
            <a:ext cx="0" cy="4229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0E8C3B-9303-4C32-8B07-447431C9B8C3}"/>
              </a:ext>
            </a:extLst>
          </p:cNvPr>
          <p:cNvCxnSpPr>
            <a:cxnSpLocks/>
          </p:cNvCxnSpPr>
          <p:nvPr/>
        </p:nvCxnSpPr>
        <p:spPr>
          <a:xfrm>
            <a:off x="8531289" y="2074506"/>
            <a:ext cx="0" cy="4649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715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FA6A6-F452-4CB9-A3C7-855555E32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SG" dirty="0"/>
              <a:t>Advanced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50263-E2E1-4E02-9AC6-E382637AB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SG" sz="1500" dirty="0"/>
          </a:p>
          <a:p>
            <a:pPr marL="0" indent="0">
              <a:lnSpc>
                <a:spcPct val="90000"/>
              </a:lnSpc>
              <a:buNone/>
            </a:pPr>
            <a:endParaRPr lang="en-SG" sz="1500" dirty="0"/>
          </a:p>
          <a:p>
            <a:pPr marL="0" indent="0">
              <a:lnSpc>
                <a:spcPct val="90000"/>
              </a:lnSpc>
              <a:buNone/>
            </a:pPr>
            <a:endParaRPr lang="en-SG" sz="1500" dirty="0"/>
          </a:p>
          <a:p>
            <a:pPr marL="0" indent="0">
              <a:lnSpc>
                <a:spcPct val="90000"/>
              </a:lnSpc>
              <a:buNone/>
            </a:pPr>
            <a:endParaRPr lang="en-SG" sz="1500" dirty="0"/>
          </a:p>
          <a:p>
            <a:pPr marL="0" indent="0">
              <a:lnSpc>
                <a:spcPct val="90000"/>
              </a:lnSpc>
              <a:buNone/>
            </a:pPr>
            <a:endParaRPr lang="en-SG" sz="1500" dirty="0"/>
          </a:p>
          <a:p>
            <a:pPr marL="0" indent="0">
              <a:lnSpc>
                <a:spcPct val="90000"/>
              </a:lnSpc>
              <a:buNone/>
            </a:pPr>
            <a:r>
              <a:rPr lang="en-SG" sz="1500" dirty="0"/>
              <a:t>Advanced search can search against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SG" sz="1500" dirty="0"/>
              <a:t>Multi fields at one time, you can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SG" sz="1500" dirty="0"/>
              <a:t>Search by these fields:</a:t>
            </a:r>
          </a:p>
          <a:p>
            <a:pPr marL="0" indent="0">
              <a:lnSpc>
                <a:spcPct val="90000"/>
              </a:lnSpc>
              <a:buNone/>
            </a:pPr>
            <a:endParaRPr lang="en-SG" sz="1500" dirty="0"/>
          </a:p>
          <a:p>
            <a:pPr marL="0" indent="0">
              <a:lnSpc>
                <a:spcPct val="90000"/>
              </a:lnSpc>
              <a:buNone/>
            </a:pPr>
            <a:r>
              <a:rPr lang="en-SG" sz="1500" dirty="0"/>
              <a:t>ANY|TITLE|AUTHOR|PUBLISHER|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SG" sz="1500" dirty="0"/>
              <a:t>DESCRIPTION 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EFC324D-B000-46B2-ACE5-48F9311663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And </a:t>
            </a:r>
          </a:p>
          <a:p>
            <a:r>
              <a:rPr lang="en-US" dirty="0">
                <a:solidFill>
                  <a:srgbClr val="00B0F0"/>
                </a:solidFill>
              </a:rPr>
              <a:t>Or </a:t>
            </a:r>
          </a:p>
          <a:p>
            <a:r>
              <a:rPr lang="en-US" dirty="0">
                <a:solidFill>
                  <a:srgbClr val="00B0F0"/>
                </a:solidFill>
              </a:rPr>
              <a:t>Not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F1E63B-EDAF-4FCC-92B5-5FA5C9317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461" y="2012606"/>
            <a:ext cx="5386917" cy="3945917"/>
          </a:xfrm>
          <a:prstGeom prst="rect">
            <a:avLst/>
          </a:prstGeom>
          <a:noFill/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0CE2A498-F4D0-4580-8577-E5C89E6310D2}"/>
              </a:ext>
            </a:extLst>
          </p:cNvPr>
          <p:cNvSpPr/>
          <p:nvPr/>
        </p:nvSpPr>
        <p:spPr>
          <a:xfrm flipH="1" flipV="1">
            <a:off x="8823960" y="3352798"/>
            <a:ext cx="87418" cy="762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0994D6-1BCB-4B0F-9D36-E6E3B72DFCF4}"/>
              </a:ext>
            </a:extLst>
          </p:cNvPr>
          <p:cNvSpPr txBox="1"/>
          <p:nvPr/>
        </p:nvSpPr>
        <p:spPr>
          <a:xfrm flipH="1">
            <a:off x="9144000" y="2880360"/>
            <a:ext cx="5679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And </a:t>
            </a:r>
          </a:p>
          <a:p>
            <a:r>
              <a:rPr lang="en-US" dirty="0">
                <a:solidFill>
                  <a:srgbClr val="00B0F0"/>
                </a:solidFill>
              </a:rPr>
              <a:t>Or </a:t>
            </a:r>
          </a:p>
          <a:p>
            <a:r>
              <a:rPr lang="en-US" dirty="0">
                <a:solidFill>
                  <a:srgbClr val="00B0F0"/>
                </a:solidFill>
              </a:rPr>
              <a:t>Not</a:t>
            </a:r>
          </a:p>
        </p:txBody>
      </p:sp>
    </p:spTree>
    <p:extLst>
      <p:ext uri="{BB962C8B-B14F-4D97-AF65-F5344CB8AC3E}">
        <p14:creationId xmlns:p14="http://schemas.microsoft.com/office/powerpoint/2010/main" val="2519373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C8503A3E-CF3D-4580-9AEC-DB79FF63D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77862"/>
          </a:xfrm>
        </p:spPr>
        <p:txBody>
          <a:bodyPr>
            <a:normAutofit/>
          </a:bodyPr>
          <a:lstStyle/>
          <a:p>
            <a:r>
              <a:rPr lang="en-US" sz="1000" dirty="0"/>
              <a:t>Search Icon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C1D33-7644-4716-9F81-876B79EB1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" y="914852"/>
            <a:ext cx="12157710" cy="5990336"/>
          </a:xfr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BC5457-AD07-43C3-8C2A-1CC6A64F59E4}"/>
              </a:ext>
            </a:extLst>
          </p:cNvPr>
          <p:cNvSpPr/>
          <p:nvPr/>
        </p:nvSpPr>
        <p:spPr>
          <a:xfrm>
            <a:off x="75668" y="1233015"/>
            <a:ext cx="1837107" cy="434496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01A6E5-0906-4682-9246-0F18CB3D829F}"/>
              </a:ext>
            </a:extLst>
          </p:cNvPr>
          <p:cNvSpPr/>
          <p:nvPr/>
        </p:nvSpPr>
        <p:spPr>
          <a:xfrm>
            <a:off x="4645712" y="1056379"/>
            <a:ext cx="955293" cy="434496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CDFDC2-0B65-4202-95D1-10DD6A5BB5DA}"/>
              </a:ext>
            </a:extLst>
          </p:cNvPr>
          <p:cNvSpPr/>
          <p:nvPr/>
        </p:nvSpPr>
        <p:spPr>
          <a:xfrm>
            <a:off x="7229468" y="1214353"/>
            <a:ext cx="2049808" cy="276521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133A563-DB9E-41F3-8DBC-5D613A7AA4E4}"/>
              </a:ext>
            </a:extLst>
          </p:cNvPr>
          <p:cNvCxnSpPr>
            <a:cxnSpLocks/>
          </p:cNvCxnSpPr>
          <p:nvPr/>
        </p:nvCxnSpPr>
        <p:spPr>
          <a:xfrm flipH="1">
            <a:off x="8166303" y="1019086"/>
            <a:ext cx="167639" cy="19820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696799-9FBD-4659-99C2-D0B93BF31930}"/>
              </a:ext>
            </a:extLst>
          </p:cNvPr>
          <p:cNvCxnSpPr>
            <a:cxnSpLocks/>
          </p:cNvCxnSpPr>
          <p:nvPr/>
        </p:nvCxnSpPr>
        <p:spPr>
          <a:xfrm flipH="1">
            <a:off x="799802" y="943929"/>
            <a:ext cx="167639" cy="19820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8C71016-9294-47AD-B7D6-5F4641B16708}"/>
              </a:ext>
            </a:extLst>
          </p:cNvPr>
          <p:cNvCxnSpPr>
            <a:cxnSpLocks/>
          </p:cNvCxnSpPr>
          <p:nvPr/>
        </p:nvCxnSpPr>
        <p:spPr>
          <a:xfrm flipH="1">
            <a:off x="5096041" y="838602"/>
            <a:ext cx="11430" cy="18048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82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2A2887-293C-4FFD-B35B-B41E73F11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8547"/>
            <a:ext cx="11155680" cy="533560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08DD3FAB-C779-442F-BF9E-44467B3F7FB9}"/>
              </a:ext>
            </a:extLst>
          </p:cNvPr>
          <p:cNvSpPr/>
          <p:nvPr/>
        </p:nvSpPr>
        <p:spPr>
          <a:xfrm>
            <a:off x="8717280" y="978547"/>
            <a:ext cx="833120" cy="3219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65916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761F456-2768-4464-A2D4-07CF67707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sz="2000" b="1" dirty="0"/>
              <a:t>Click download to read title or save to your personal folder</a:t>
            </a:r>
            <a:r>
              <a:rPr lang="en-SG" sz="2000" dirty="0"/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1B92F5-A4FC-4718-AB5E-5FB8A79C3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342679"/>
            <a:ext cx="12090400" cy="2833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260312-D5DB-4AEF-B125-47997B32A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" y="4175760"/>
            <a:ext cx="11440160" cy="240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97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0515A3-81E3-4389-B005-1696018CB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326" y="1435100"/>
            <a:ext cx="5295433" cy="514298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CDF2BC9-9DA9-409B-BE02-CFE6659E3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1" y="279920"/>
            <a:ext cx="8382000" cy="5825924"/>
          </a:xfrm>
        </p:spPr>
        <p:txBody>
          <a:bodyPr/>
          <a:lstStyle/>
          <a:p>
            <a:r>
              <a:rPr lang="en-SG" dirty="0"/>
              <a:t>Download read or save E-book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43D0430-1EF5-4543-B3D4-5612C44AE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SG" dirty="0"/>
              <a:t>Secured – Adobe Acrobat Reader DC</a:t>
            </a:r>
          </a:p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87820495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104</Words>
  <Application>Microsoft Office PowerPoint</Application>
  <PresentationFormat>Widescreen</PresentationFormat>
  <Paragraphs>34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Arial Rounded MT Bold</vt:lpstr>
      <vt:lpstr>Calibri</vt:lpstr>
      <vt:lpstr>1_Office Theme</vt:lpstr>
      <vt:lpstr>World Library User Guide </vt:lpstr>
      <vt:lpstr>Anytime, Anywhere, Any Devices</vt:lpstr>
      <vt:lpstr>Access platform…</vt:lpstr>
      <vt:lpstr>PowerPoint Presentation</vt:lpstr>
      <vt:lpstr>Advanced Search</vt:lpstr>
      <vt:lpstr>Search Icon </vt:lpstr>
      <vt:lpstr>PowerPoint Presentation</vt:lpstr>
      <vt:lpstr>Click download to read title or save to your personal folder: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Anytime, Anywhere, Any Devices</dc:title>
  <dc:creator>Theseira kelvin</dc:creator>
  <cp:lastModifiedBy>Theseira kelvin</cp:lastModifiedBy>
  <cp:revision>27</cp:revision>
  <dcterms:created xsi:type="dcterms:W3CDTF">2021-02-04T07:49:23Z</dcterms:created>
  <dcterms:modified xsi:type="dcterms:W3CDTF">2021-02-09T08:25:57Z</dcterms:modified>
</cp:coreProperties>
</file>